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13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054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7768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737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6747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2207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8008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347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665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431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1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539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68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757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39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146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B6A1F-5E8D-4390-88B2-52E782405C24}" type="datetimeFigureOut">
              <a:rPr lang="sl-SI" smtClean="0"/>
              <a:pPr/>
              <a:t>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366192-17FE-4F83-911F-729868C3D96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039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811384" y="1894115"/>
            <a:ext cx="6901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5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OSEBNI ZAIMEK</a:t>
            </a:r>
            <a:endParaRPr lang="sl-SI" sz="5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18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4886" y="609600"/>
            <a:ext cx="8689116" cy="1548714"/>
          </a:xfrm>
        </p:spPr>
        <p:txBody>
          <a:bodyPr>
            <a:normAutofit fontScale="90000"/>
          </a:bodyPr>
          <a:lstStyle/>
          <a:p>
            <a:r>
              <a:rPr lang="de-A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sl-SI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Kaj je OSEBNI ZAIMEK?</a:t>
            </a:r>
            <a:br>
              <a:rPr lang="sl-SI" dirty="0">
                <a:latin typeface="Arial" pitchFamily="34" charset="0"/>
                <a:cs typeface="Arial" pitchFamily="34" charset="0"/>
              </a:rPr>
            </a:br>
            <a:br>
              <a:rPr lang="sl-SI" dirty="0">
                <a:latin typeface="Arial" pitchFamily="34" charset="0"/>
                <a:cs typeface="Arial" pitchFamily="34" charset="0"/>
              </a:rPr>
            </a:br>
            <a:r>
              <a:rPr lang="de-AT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Beseda</a:t>
            </a:r>
            <a:r>
              <a:rPr lang="de-AT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</a:t>
            </a:r>
            <a:r>
              <a:rPr lang="de-AT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stoji</a:t>
            </a:r>
            <a:r>
              <a:rPr lang="de-AT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namesto</a:t>
            </a:r>
            <a:r>
              <a:rPr lang="de-AT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samostalnika</a:t>
            </a:r>
            <a:r>
              <a:rPr lang="de-AT" dirty="0">
                <a:solidFill>
                  <a:srgbClr val="00B0F0"/>
                </a:solidFill>
              </a:rPr>
              <a:t>.</a:t>
            </a:r>
            <a:br>
              <a:rPr lang="sl-SI" dirty="0"/>
            </a:br>
            <a:r>
              <a:rPr lang="de-AT" dirty="0"/>
              <a:t> 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05947" y="2160589"/>
            <a:ext cx="10041924" cy="469741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de-AT" dirty="0"/>
              <a:t> </a:t>
            </a:r>
            <a:endParaRPr lang="sl-SI" dirty="0"/>
          </a:p>
          <a:p>
            <a:pPr>
              <a:buNone/>
            </a:pPr>
            <a:endParaRPr lang="sl-SI" sz="112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11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Cvetka</a:t>
            </a:r>
            <a:r>
              <a:rPr lang="de-AT" sz="11200" dirty="0">
                <a:latin typeface="Arial" pitchFamily="34" charset="0"/>
                <a:cs typeface="Arial" pitchFamily="34" charset="0"/>
              </a:rPr>
              <a:t> </a:t>
            </a:r>
            <a:r>
              <a:rPr lang="sl-SI" sz="112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svetovalka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sl-SI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Veliko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otrok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zaupa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težave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11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Cvetki</a:t>
            </a:r>
            <a:r>
              <a:rPr lang="de-AT" sz="11200" dirty="0">
                <a:latin typeface="Arial" pitchFamily="34" charset="0"/>
                <a:cs typeface="Arial" pitchFamily="34" charset="0"/>
              </a:rPr>
              <a:t>.</a:t>
            </a:r>
            <a:endParaRPr lang="sl-SI" sz="11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l-SI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samostalnik</a:t>
            </a:r>
          </a:p>
          <a:p>
            <a:pPr>
              <a:buNone/>
            </a:pPr>
            <a:r>
              <a:rPr lang="de-AT" sz="11200" dirty="0">
                <a:latin typeface="Arial" pitchFamily="34" charset="0"/>
                <a:cs typeface="Arial" pitchFamily="34" charset="0"/>
              </a:rPr>
              <a:t> </a:t>
            </a:r>
            <a:endParaRPr lang="sl-SI" sz="11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12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112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de-AT" sz="112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svetovalka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sl-SI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Veliko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otrok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de-AT" sz="112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JI</a:t>
            </a:r>
            <a:r>
              <a:rPr lang="de-AT" sz="1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11200" dirty="0">
                <a:latin typeface="Arial" pitchFamily="34" charset="0"/>
                <a:cs typeface="Arial" pitchFamily="34" charset="0"/>
              </a:rPr>
              <a:t> 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zaupa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1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težave</a:t>
            </a: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l-SI" sz="1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sl-SI" sz="1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11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1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OSEBNI ZAIMEK</a:t>
            </a:r>
            <a:r>
              <a:rPr lang="sl-SI" sz="1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de-AT" sz="1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OSEBNI ZAIMEK</a:t>
            </a:r>
            <a:endParaRPr lang="sl-SI" sz="1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800" dirty="0"/>
              <a:t> </a:t>
            </a:r>
            <a:endParaRPr lang="sl-SI" sz="2800" dirty="0"/>
          </a:p>
          <a:p>
            <a:pPr>
              <a:buNone/>
            </a:pPr>
            <a:endParaRPr lang="sl-SI" sz="11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11200" dirty="0">
                <a:latin typeface="Arial" pitchFamily="34" charset="0"/>
                <a:cs typeface="Arial" pitchFamily="34" charset="0"/>
              </a:rPr>
              <a:t> </a:t>
            </a:r>
            <a:endParaRPr lang="sl-SI" sz="11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dirty="0"/>
          </a:p>
          <a:p>
            <a:endParaRPr lang="sl-SI" dirty="0"/>
          </a:p>
        </p:txBody>
      </p:sp>
      <p:cxnSp>
        <p:nvCxnSpPr>
          <p:cNvPr id="5" name="Raven puščični konektor 4"/>
          <p:cNvCxnSpPr/>
          <p:nvPr/>
        </p:nvCxnSpPr>
        <p:spPr>
          <a:xfrm rot="5400000">
            <a:off x="292444" y="5119816"/>
            <a:ext cx="98030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uščični konektor 6"/>
          <p:cNvCxnSpPr/>
          <p:nvPr/>
        </p:nvCxnSpPr>
        <p:spPr>
          <a:xfrm rot="16200000" flipH="1">
            <a:off x="6664411" y="5099222"/>
            <a:ext cx="914400" cy="8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a 8"/>
          <p:cNvSpPr/>
          <p:nvPr/>
        </p:nvSpPr>
        <p:spPr>
          <a:xfrm>
            <a:off x="230659" y="2660822"/>
            <a:ext cx="1334530" cy="6260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DOLOČIMO MU:</a:t>
            </a:r>
            <a:br>
              <a:rPr lang="sl-SI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sl-SI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OSEBO</a:t>
            </a:r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l-SI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ŠTEVILO  </a:t>
            </a:r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</a:t>
            </a:r>
          </a:p>
          <a:p>
            <a:pPr>
              <a:buNone/>
            </a:pPr>
            <a:endParaRPr lang="sl-SI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SKLON</a:t>
            </a:r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sl-SI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ŠTEVILO </a:t>
            </a:r>
            <a:br>
              <a:rPr lang="sl-SI" sz="3200" dirty="0">
                <a:latin typeface="Arial" pitchFamily="34" charset="0"/>
                <a:cs typeface="Arial" pitchFamily="34" charset="0"/>
              </a:rPr>
            </a:br>
            <a:endParaRPr lang="sl-SI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36144" y="2144113"/>
            <a:ext cx="8596668" cy="3880773"/>
          </a:xfrm>
        </p:spPr>
        <p:txBody>
          <a:bodyPr>
            <a:normAutofit/>
          </a:bodyPr>
          <a:lstStyle/>
          <a:p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EDNINA</a:t>
            </a:r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l-SI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l-SI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DVOJINA</a:t>
            </a:r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endParaRPr lang="sl-SI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MNOŽINA</a:t>
            </a:r>
            <a:r>
              <a:rPr lang="sl-SI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b)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SKLON 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sl-SI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imenovalnik</a:t>
            </a:r>
            <a:r>
              <a:rPr lang="en-US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l-SI" sz="1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rodilnik</a:t>
            </a:r>
            <a:r>
              <a:rPr lang="en-US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l-SI" sz="1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dajalnik</a:t>
            </a:r>
            <a:r>
              <a:rPr lang="en-US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l-SI" sz="1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tožilnik</a:t>
            </a:r>
            <a:r>
              <a:rPr lang="en-US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l-SI" sz="1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mestnik</a:t>
            </a:r>
            <a:r>
              <a:rPr lang="en-US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l-SI" sz="1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1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orodnik</a:t>
            </a:r>
            <a:endParaRPr lang="sl-SI" sz="1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14400" dirty="0">
                <a:latin typeface="Arial" pitchFamily="34" charset="0"/>
                <a:cs typeface="Arial" pitchFamily="34" charset="0"/>
              </a:rPr>
              <a:t> </a:t>
            </a:r>
            <a:endParaRPr lang="sl-SI" sz="14400" dirty="0">
              <a:latin typeface="Arial" pitchFamily="34" charset="0"/>
              <a:cs typeface="Arial" pitchFamily="34" charset="0"/>
            </a:endParaRPr>
          </a:p>
          <a:p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OSEBA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77333" y="1787611"/>
            <a:ext cx="9446969" cy="4695567"/>
          </a:xfrm>
        </p:spPr>
        <p:txBody>
          <a:bodyPr>
            <a:normAutofit fontScale="62500" lnSpcReduction="20000"/>
          </a:bodyPr>
          <a:lstStyle/>
          <a:p>
            <a:r>
              <a:rPr lang="sl-SI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OSEBA </a:t>
            </a:r>
            <a:endParaRPr lang="sl-SI" sz="5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l-SI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OSEBA  </a:t>
            </a:r>
            <a:endParaRPr lang="sl-SI" sz="5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l-SI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OSEBA </a:t>
            </a:r>
            <a:endParaRPr lang="sl-SI" sz="5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sl-SI" sz="5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sl-SI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OSEBA </a:t>
            </a:r>
            <a:r>
              <a:rPr lang="sl-SI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 </a:t>
            </a:r>
            <a:r>
              <a:rPr lang="en-US" sz="5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sporočevalec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(</a:t>
            </a:r>
            <a:r>
              <a:rPr lang="en-US" sz="5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jaz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sl-SI" sz="5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sl-SI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OSEBA </a:t>
            </a:r>
            <a:r>
              <a:rPr lang="sl-SI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 </a:t>
            </a:r>
            <a:r>
              <a:rPr lang="en-US" sz="5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ogovorjeni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(</a:t>
            </a:r>
            <a:r>
              <a:rPr lang="en-US" sz="5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sl-SI" sz="5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sl-SI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OSEBA </a:t>
            </a:r>
            <a:r>
              <a:rPr lang="sl-SI" sz="5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 </a:t>
            </a:r>
            <a:r>
              <a:rPr lang="en-US" sz="5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neudeleženec</a:t>
            </a:r>
            <a:r>
              <a:rPr lang="en-US" sz="5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pogovora</a:t>
            </a: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(on)</a:t>
            </a:r>
            <a:endParaRPr lang="sl-SI" sz="5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5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sl-SI" sz="5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0" y="1631091"/>
          <a:ext cx="10363201" cy="3204520"/>
        </p:xfrm>
        <a:graphic>
          <a:graphicData uri="http://schemas.openxmlformats.org/drawingml/2006/table">
            <a:tbl>
              <a:tblPr/>
              <a:tblGrid>
                <a:gridCol w="2311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8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13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EDNINA</a:t>
                      </a:r>
                      <a:endParaRPr lang="sl-SI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DVOJINA</a:t>
                      </a:r>
                      <a:endParaRPr lang="sl-SI" sz="3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MNOŽINA</a:t>
                      </a:r>
                      <a:endParaRPr lang="sl-SI" sz="3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OSEBA</a:t>
                      </a:r>
                      <a:endParaRPr lang="sl-SI" sz="28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JAZ</a:t>
                      </a:r>
                      <a:endParaRPr lang="sl-SI" sz="3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MIDVA</a:t>
                      </a:r>
                      <a:endParaRPr lang="sl-SI" sz="3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</a:t>
                      </a:r>
                      <a:endParaRPr lang="sl-SI" sz="3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 OSEBA</a:t>
                      </a:r>
                      <a:endParaRPr lang="sl-SI" sz="28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</a:t>
                      </a:r>
                      <a:endParaRPr lang="sl-SI" sz="3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VIDVA</a:t>
                      </a:r>
                      <a:endParaRPr lang="sl-SI" sz="3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</a:t>
                      </a:r>
                      <a:endParaRPr lang="sl-SI" sz="3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36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 OSEBA</a:t>
                      </a:r>
                      <a:endParaRPr lang="sl-SI" sz="28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</a:t>
                      </a:r>
                      <a:r>
                        <a:rPr lang="en-US" sz="3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ONA, ONO</a:t>
                      </a:r>
                      <a:endParaRPr lang="sl-SI" sz="3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ONADVA</a:t>
                      </a:r>
                      <a:endParaRPr lang="sl-SI" sz="3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ONI</a:t>
                      </a:r>
                      <a:endParaRPr lang="sl-SI" sz="3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OSEBI ZAIMEK SKLANJAMO: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21276" y="2160589"/>
            <a:ext cx="10231394" cy="3880773"/>
          </a:xfrm>
        </p:spPr>
        <p:txBody>
          <a:bodyPr/>
          <a:lstStyle/>
          <a:p>
            <a:pPr>
              <a:buNone/>
            </a:pPr>
            <a:r>
              <a:rPr lang="en-US" sz="3600" dirty="0">
                <a:solidFill>
                  <a:srgbClr val="0070C0"/>
                </a:solidFill>
              </a:rPr>
              <a:t>PREBERI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razpredelnico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strani</a:t>
            </a:r>
            <a:r>
              <a:rPr lang="en-US" sz="3600" dirty="0">
                <a:solidFill>
                  <a:schemeClr val="tx1"/>
                </a:solidFill>
              </a:rPr>
              <a:t> 23</a:t>
            </a:r>
            <a:r>
              <a:rPr lang="sl-SI" sz="3600" dirty="0">
                <a:solidFill>
                  <a:schemeClr val="tx1"/>
                </a:solidFill>
              </a:rPr>
              <a:t> (zelen DZ).</a:t>
            </a:r>
          </a:p>
          <a:p>
            <a:pPr>
              <a:buNone/>
            </a:pPr>
            <a:endParaRPr lang="sl-SI" sz="3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/>
              <a:t> 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clipartart.com/images600_/smile-clipart-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6029" y="2428832"/>
            <a:ext cx="4803604" cy="4059046"/>
          </a:xfrm>
          <a:prstGeom prst="rect">
            <a:avLst/>
          </a:prstGeom>
          <a:noFill/>
        </p:spPr>
      </p:pic>
      <p:sp>
        <p:nvSpPr>
          <p:cNvPr id="2" name="Pravokotnik 1"/>
          <p:cNvSpPr/>
          <p:nvPr/>
        </p:nvSpPr>
        <p:spPr>
          <a:xfrm>
            <a:off x="1120346" y="1408669"/>
            <a:ext cx="727394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l-SI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PREPIŠI PREDSTAVITEV</a:t>
            </a:r>
            <a:r>
              <a:rPr lang="sl-SI" sz="3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sl-SI" sz="3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l-SI" sz="3600" dirty="0">
                <a:latin typeface="Arial" pitchFamily="34" charset="0"/>
                <a:cs typeface="Arial" pitchFamily="34" charset="0"/>
              </a:rPr>
              <a:t>ki si jo ravnokar prebral/-a.</a:t>
            </a:r>
          </a:p>
          <a:p>
            <a:pPr>
              <a:buNone/>
            </a:pPr>
            <a:endParaRPr lang="sl-SI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sl-SI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195</Words>
  <Application>Microsoft Office PowerPoint</Application>
  <PresentationFormat>Širokozaslonsko</PresentationFormat>
  <Paragraphs>73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Gladko</vt:lpstr>
      <vt:lpstr>PowerPointova predstavitev</vt:lpstr>
      <vt:lpstr>1. Kaj je OSEBNI ZAIMEK?  Beseda, ki stoji namesto samostalnika.   </vt:lpstr>
      <vt:lpstr>2. DOLOČIMO MU: </vt:lpstr>
      <vt:lpstr>a) ŠTEVILO  </vt:lpstr>
      <vt:lpstr>b) SKLON  </vt:lpstr>
      <vt:lpstr>c) OSEBA  </vt:lpstr>
      <vt:lpstr>PowerPointova predstavitev</vt:lpstr>
      <vt:lpstr>3. OSEBI ZAIMEK SKLANJAMO: 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 sistema Windows</dc:creator>
  <cp:lastModifiedBy>Benjamin</cp:lastModifiedBy>
  <cp:revision>9</cp:revision>
  <dcterms:created xsi:type="dcterms:W3CDTF">2020-04-05T09:39:29Z</dcterms:created>
  <dcterms:modified xsi:type="dcterms:W3CDTF">2020-04-06T14:59:25Z</dcterms:modified>
</cp:coreProperties>
</file>